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74AF67-695D-47A1-A326-143EA3A78B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B8C3274-97A7-46B9-9D9E-C8959DFA7F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87868C-620A-4D2E-B034-DE5ED4DDF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57618-FF56-41EF-A691-038954B71B88}" type="datetimeFigureOut">
              <a:rPr lang="es-MX" smtClean="0"/>
              <a:t>21/05/2021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6D00C7-4529-457E-BE13-F2044C991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505987-2F2B-42F5-A602-339005D2F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B84B1-7DF9-46DC-B163-E356224409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3973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55AA27-3D75-4311-8E42-064334FA2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97B68D8-10AD-4C18-A40D-6D35559842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0B5383-A250-459B-8793-8E1EEE66B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57618-FF56-41EF-A691-038954B71B88}" type="datetimeFigureOut">
              <a:rPr lang="es-MX" smtClean="0"/>
              <a:t>21/05/2021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9DC637-308E-4685-BB47-6D17EA94B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B0DED7-930B-4984-839A-97A74E792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B84B1-7DF9-46DC-B163-E356224409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0624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4A56FF5-8611-4B9A-8B1F-01E362F2E1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8C45B4-4D31-4F62-AEEC-2C2D8B736F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9FC976-5806-432B-BCA4-D011E039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57618-FF56-41EF-A691-038954B71B88}" type="datetimeFigureOut">
              <a:rPr lang="es-MX" smtClean="0"/>
              <a:t>21/05/2021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4BEEC8-71C8-4163-84F4-5722322FE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CD40CB-942B-4BDA-91ED-40403485B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B84B1-7DF9-46DC-B163-E356224409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0264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8F0F53-DE67-4186-8688-DADC6F9E2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C3968F-4B77-43BD-90BA-8245BE6F43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173053-2655-4E95-86E1-D6FFC9E43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57618-FF56-41EF-A691-038954B71B88}" type="datetimeFigureOut">
              <a:rPr lang="es-MX" smtClean="0"/>
              <a:t>21/05/2021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5C7531-32B4-46BB-A67F-AF31495C8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60E0A3-6D4D-4343-9E5F-6FAF7613A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B84B1-7DF9-46DC-B163-E356224409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608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172663-D381-448B-90ED-53E0AFA65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1CD913-4D4E-4E98-8E0E-35A2937F7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EA4D7F-29F5-4C36-BD44-8990E9E6C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57618-FF56-41EF-A691-038954B71B88}" type="datetimeFigureOut">
              <a:rPr lang="es-MX" smtClean="0"/>
              <a:t>21/05/2021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AD5341-6712-44E6-8229-4A850E6BA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CE74EA-2F32-4DE6-9546-2EC9F8922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B84B1-7DF9-46DC-B163-E356224409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7309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86002B-664B-4D28-ACD6-1EA789082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2F8CF1-77DB-4B70-8660-71B569D138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DC8EF75-0A68-4C72-BF65-4BDD419ACF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D4A82EA-6D80-4244-9B56-E70EC374B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57618-FF56-41EF-A691-038954B71B88}" type="datetimeFigureOut">
              <a:rPr lang="es-MX" smtClean="0"/>
              <a:t>21/05/2021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2DE771D-1CCD-42E5-BAAC-0CAF6A45D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F198F7C-FAF7-41DD-8FDB-F41A78FA6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B84B1-7DF9-46DC-B163-E356224409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0580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6D1257-59E7-47BC-B676-9ADCE0DF0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25D70E-5A9B-450E-8A8E-083FF4A17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1BA4DF-40DB-463E-93CA-75FEE7BD9C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D33AD3A-ADA8-40BA-B307-417D15772D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FB98129-AE82-493D-A1F0-354D5D5759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C5D02D8-DBE7-4427-8A0B-AB1C221C3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57618-FF56-41EF-A691-038954B71B88}" type="datetimeFigureOut">
              <a:rPr lang="es-MX" smtClean="0"/>
              <a:t>21/05/2021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3B1F7A3-181A-484A-A5CC-E16F1CE49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21962AF-7F2E-45E8-BF9C-861643251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B84B1-7DF9-46DC-B163-E356224409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8324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A8C69B-2A58-4B17-A964-E7C5BB04D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C0A2CB4-C128-4BF0-8296-0142FF5E3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57618-FF56-41EF-A691-038954B71B88}" type="datetimeFigureOut">
              <a:rPr lang="es-MX" smtClean="0"/>
              <a:t>21/05/2021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9EC4E17-B3A4-4828-816E-F734CC52F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0408910-0D34-4C78-B36B-D8279300A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B84B1-7DF9-46DC-B163-E356224409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1292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6B316C9-1AE4-42D4-9A76-4464A35E5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57618-FF56-41EF-A691-038954B71B88}" type="datetimeFigureOut">
              <a:rPr lang="es-MX" smtClean="0"/>
              <a:t>21/05/2021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357953-E86E-4C79-9F44-E26702C65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8FFC5C7-CF33-4A0E-A185-13CE2838A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B84B1-7DF9-46DC-B163-E356224409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0906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B4B75F-AE7B-47B0-8351-DD88EAEE3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D8FA75-5FF8-4F22-9EEC-2D5818EFC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4EBBF9-5220-463D-99E5-4A14E6C6FB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E634172-0504-47CC-80A5-521017371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57618-FF56-41EF-A691-038954B71B88}" type="datetimeFigureOut">
              <a:rPr lang="es-MX" smtClean="0"/>
              <a:t>21/05/2021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9D1070-2BFD-401D-9125-D40457F9D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33DF4AB-F05B-4B1F-9F7B-DD0B64BAF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B84B1-7DF9-46DC-B163-E356224409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1011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26548A-36B8-4698-ABE8-DD8B967B4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667B9B1-1D19-4A33-9A25-E72C8C5590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EF42234-9178-4150-8154-8A1C08AC7F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94E03D3-F3E1-4AD2-BDF5-1DFCE11DC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57618-FF56-41EF-A691-038954B71B88}" type="datetimeFigureOut">
              <a:rPr lang="es-MX" smtClean="0"/>
              <a:t>21/05/2021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9E9BA2-E217-49F6-B03C-C6566E839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7229F2-070E-4D7D-A1BA-09253B0CB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B84B1-7DF9-46DC-B163-E356224409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5388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8489C45-0C33-4E61-AC59-37A0A5BC1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CBF5FA-638D-45C7-8634-F9CA7C3E0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C4244C-1704-40D4-84B7-31663C9AD9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57618-FF56-41EF-A691-038954B71B88}" type="datetimeFigureOut">
              <a:rPr lang="es-MX" smtClean="0"/>
              <a:t>21/05/2021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B6D597-59AF-4CC2-A8D4-F51FA0A41F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841554-1408-47AA-A3CB-F5E7CDEE3E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B84B1-7DF9-46DC-B163-E3562244093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9447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9792439-9084-447F-9ACF-8671791DF0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0062" y="3171825"/>
            <a:ext cx="3571875" cy="51435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D83F9C95-420C-4A0A-996E-EA760D99F823}"/>
              </a:ext>
            </a:extLst>
          </p:cNvPr>
          <p:cNvSpPr/>
          <p:nvPr/>
        </p:nvSpPr>
        <p:spPr>
          <a:xfrm>
            <a:off x="4310062" y="3171825"/>
            <a:ext cx="2057182" cy="5143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7E423242-9B47-460A-A675-B6BA370129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1587" y="4675218"/>
            <a:ext cx="3578662" cy="53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196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BB34F5AC-42E4-4D24-80A2-AE35E3E1AA46}"/>
              </a:ext>
            </a:extLst>
          </p:cNvPr>
          <p:cNvSpPr/>
          <p:nvPr/>
        </p:nvSpPr>
        <p:spPr>
          <a:xfrm>
            <a:off x="258334" y="1535293"/>
            <a:ext cx="6723989" cy="14509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20BFEBA-4F9F-449E-9088-EC437BCF55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77" b="26490"/>
          <a:stretch/>
        </p:blipFill>
        <p:spPr>
          <a:xfrm>
            <a:off x="1745856" y="1791478"/>
            <a:ext cx="4941040" cy="821094"/>
          </a:xfrm>
          <a:prstGeom prst="rect">
            <a:avLst/>
          </a:prstGeom>
        </p:spPr>
      </p:pic>
      <p:pic>
        <p:nvPicPr>
          <p:cNvPr id="6" name="Imagen 5" descr="Icono&#10;&#10;Descripción generada automáticamente">
            <a:extLst>
              <a:ext uri="{FF2B5EF4-FFF2-40B4-BE49-F238E27FC236}">
                <a16:creationId xmlns:a16="http://schemas.microsoft.com/office/drawing/2014/main" id="{28A6FF81-9030-495A-A307-9F21851E09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34" y="1535293"/>
            <a:ext cx="1450910" cy="145091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7E4FEF3-1AFB-43AB-84A2-D89B927EA2A0}"/>
              </a:ext>
            </a:extLst>
          </p:cNvPr>
          <p:cNvSpPr txBox="1"/>
          <p:nvPr/>
        </p:nvSpPr>
        <p:spPr>
          <a:xfrm>
            <a:off x="1539551" y="2558148"/>
            <a:ext cx="5442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latin typeface="Cooper Black" panose="0208090404030B020404" pitchFamily="18" charset="0"/>
              </a:rPr>
              <a:t>Sistemas Administrativos  On Line - SYSADM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306766A-ACB9-450C-9F46-AAF5093588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579" y="4402056"/>
            <a:ext cx="6742760" cy="1487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30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Imagen que contiene Icono&#10;&#10;Descripción generada automáticamente">
            <a:extLst>
              <a:ext uri="{FF2B5EF4-FFF2-40B4-BE49-F238E27FC236}">
                <a16:creationId xmlns:a16="http://schemas.microsoft.com/office/drawing/2014/main" id="{3093350B-706B-40D2-8EB3-328865872E3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17"/>
          <a:stretch/>
        </p:blipFill>
        <p:spPr>
          <a:xfrm>
            <a:off x="102808" y="145194"/>
            <a:ext cx="4374160" cy="373916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93A16D45-5579-4E42-BB2E-F3BA8195D248}"/>
              </a:ext>
            </a:extLst>
          </p:cNvPr>
          <p:cNvSpPr txBox="1"/>
          <p:nvPr/>
        </p:nvSpPr>
        <p:spPr>
          <a:xfrm rot="21163748">
            <a:off x="1459707" y="836494"/>
            <a:ext cx="166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SysADM - WEB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149E5E3-EEC2-4345-9B64-5285D9E1E0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964865">
            <a:off x="1321145" y="1187303"/>
            <a:ext cx="1494826" cy="329781"/>
          </a:xfrm>
          <a:prstGeom prst="rect">
            <a:avLst/>
          </a:prstGeom>
        </p:spPr>
      </p:pic>
      <p:pic>
        <p:nvPicPr>
          <p:cNvPr id="8" name="Imagen 7" descr="Icono&#10;&#10;Descripción generada automáticamente">
            <a:extLst>
              <a:ext uri="{FF2B5EF4-FFF2-40B4-BE49-F238E27FC236}">
                <a16:creationId xmlns:a16="http://schemas.microsoft.com/office/drawing/2014/main" id="{9AF497FF-7A93-4457-9758-505EF8B5A5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3233" y="2161564"/>
            <a:ext cx="400102" cy="400102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45D643BC-4078-4368-AB04-CE5953A3EBC2}"/>
              </a:ext>
            </a:extLst>
          </p:cNvPr>
          <p:cNvSpPr txBox="1"/>
          <p:nvPr/>
        </p:nvSpPr>
        <p:spPr>
          <a:xfrm rot="20360722">
            <a:off x="2310472" y="1576193"/>
            <a:ext cx="1431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SysADM - WEB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0A985BD-027C-4D79-8140-49464368DB80}"/>
              </a:ext>
            </a:extLst>
          </p:cNvPr>
          <p:cNvSpPr txBox="1"/>
          <p:nvPr/>
        </p:nvSpPr>
        <p:spPr>
          <a:xfrm rot="16200000">
            <a:off x="486697" y="1758073"/>
            <a:ext cx="1431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SysADM - WEB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8A41F346-6AD8-497B-9C70-51DF8337F1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1279" y="674011"/>
            <a:ext cx="6742760" cy="1487553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E3362C7C-E0B2-4C46-B128-16291AD213E1}"/>
              </a:ext>
            </a:extLst>
          </p:cNvPr>
          <p:cNvSpPr txBox="1"/>
          <p:nvPr/>
        </p:nvSpPr>
        <p:spPr>
          <a:xfrm>
            <a:off x="7205030" y="2126569"/>
            <a:ext cx="366760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s-MX" dirty="0"/>
              <a:t>Se puede ajustar a diversos negocios </a:t>
            </a:r>
          </a:p>
          <a:p>
            <a:r>
              <a:rPr lang="es-MX" dirty="0"/>
              <a:t>Tiendas en line.</a:t>
            </a:r>
          </a:p>
          <a:p>
            <a:r>
              <a:rPr lang="es-MX" dirty="0"/>
              <a:t>Creadores de servicios en línea.</a:t>
            </a:r>
          </a:p>
          <a:p>
            <a:r>
              <a:rPr lang="es-MX" dirty="0"/>
              <a:t>Administración de trabajo a destajo</a:t>
            </a:r>
          </a:p>
          <a:p>
            <a:r>
              <a:rPr lang="es-MX" dirty="0"/>
              <a:t>Live – DEMO  Disponible.</a:t>
            </a:r>
          </a:p>
          <a:p>
            <a:endParaRPr lang="es-MX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2776BBC-D1D5-4A84-BBF6-6D8C94280559}"/>
              </a:ext>
            </a:extLst>
          </p:cNvPr>
          <p:cNvSpPr txBox="1"/>
          <p:nvPr/>
        </p:nvSpPr>
        <p:spPr>
          <a:xfrm>
            <a:off x="7205030" y="3506598"/>
            <a:ext cx="389106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s-MX" dirty="0"/>
              <a:t>Puedes hacer: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	-Solicitudes</a:t>
            </a:r>
          </a:p>
          <a:p>
            <a:pPr marL="0" indent="0">
              <a:buNone/>
            </a:pPr>
            <a:r>
              <a:rPr lang="es-MX" dirty="0"/>
              <a:t>	-Entrar a modo administrador</a:t>
            </a:r>
          </a:p>
          <a:p>
            <a:pPr marL="0" indent="0">
              <a:buNone/>
            </a:pPr>
            <a:r>
              <a:rPr lang="es-MX" dirty="0"/>
              <a:t>	-validar pagos</a:t>
            </a:r>
          </a:p>
          <a:p>
            <a:pPr marL="0" indent="0">
              <a:buNone/>
            </a:pPr>
            <a:r>
              <a:rPr lang="es-MX" dirty="0"/>
              <a:t>	-Tomar el trabajo</a:t>
            </a:r>
          </a:p>
          <a:p>
            <a:pPr marL="0" indent="0">
              <a:buNone/>
            </a:pPr>
            <a:r>
              <a:rPr lang="es-MX" dirty="0"/>
              <a:t>	-Finalizar el trabajo</a:t>
            </a:r>
          </a:p>
          <a:p>
            <a:pPr marL="0" indent="0">
              <a:buNone/>
            </a:pPr>
            <a:r>
              <a:rPr lang="es-MX" dirty="0"/>
              <a:t>	-Generar Reportes</a:t>
            </a:r>
          </a:p>
          <a:p>
            <a:endParaRPr lang="es-MX" dirty="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C7EF440B-2FED-4780-9459-14897B7A813A}"/>
              </a:ext>
            </a:extLst>
          </p:cNvPr>
          <p:cNvSpPr/>
          <p:nvPr/>
        </p:nvSpPr>
        <p:spPr>
          <a:xfrm>
            <a:off x="5041783" y="612396"/>
            <a:ext cx="6937696" cy="56038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13634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4173</TotalTime>
  <Words>71</Words>
  <Application>Microsoft Office PowerPoint</Application>
  <PresentationFormat>Panorámica</PresentationFormat>
  <Paragraphs>17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Agency FB</vt:lpstr>
      <vt:lpstr>Arial</vt:lpstr>
      <vt:lpstr>Calibri</vt:lpstr>
      <vt:lpstr>Calibri Light</vt:lpstr>
      <vt:lpstr>Cooper Black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armando ramirez vazquez</dc:creator>
  <cp:lastModifiedBy>armando ramirez vazquez</cp:lastModifiedBy>
  <cp:revision>10</cp:revision>
  <dcterms:created xsi:type="dcterms:W3CDTF">2021-05-14T21:59:54Z</dcterms:created>
  <dcterms:modified xsi:type="dcterms:W3CDTF">2021-05-24T14:14:13Z</dcterms:modified>
</cp:coreProperties>
</file>