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DC8ADE-CBA8-C9BF-2E95-A367B1C613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8ED3D6-ED0B-EACE-A6B1-323245D6B7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D63610-0C0B-EE0B-052F-73522A62B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17B-8512-4E2C-AB40-B9B9FA9099C7}" type="datetimeFigureOut">
              <a:rPr lang="es-MX" smtClean="0"/>
              <a:t>05/03/2024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3BD28B-AC16-0D6E-008D-DFE9686C0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0A8E45-7174-CC4E-A33D-2A69BA779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2859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BD0A11-48FA-D051-D7C5-480027C45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A382C4-63C5-E3EF-1B8B-58AE295EFB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D4EB88-80A7-0B8A-E334-04EA9706E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17B-8512-4E2C-AB40-B9B9FA9099C7}" type="datetimeFigureOut">
              <a:rPr lang="es-MX" smtClean="0"/>
              <a:t>05/03/2024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11BE72-A805-D935-0E1F-73F2C83FF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A172DF-9284-BE3C-F168-CF5FE406E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2007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6BE83CF-86E8-66D0-B83E-3987624EA7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810D961-D4EC-58CB-4773-AD576A416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B1A056-2267-A4EF-0737-0CC41CA47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17B-8512-4E2C-AB40-B9B9FA9099C7}" type="datetimeFigureOut">
              <a:rPr lang="es-MX" smtClean="0"/>
              <a:t>05/03/2024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5E2713-C244-EC46-4E41-46E0BA664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912479-01DA-91E8-AF2C-535C76494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8703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E16B2F-DCAC-E7FC-039F-F6B449BF7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34294C4-F5FD-EB83-1638-11DF92BB9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4B1C89-74A3-DC4E-62C7-EC6033B0B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17B-8512-4E2C-AB40-B9B9FA9099C7}" type="datetimeFigureOut">
              <a:rPr lang="es-MX" smtClean="0"/>
              <a:t>05/03/2024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5261B2-DE34-D3DF-2C07-2ED734B45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EB6738-9BA0-F8B6-6097-2D66EE43A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8076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C87944-286D-BEEA-20EB-8545F3B53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DA5068C-24C3-E1AE-4B1C-7A8FDADCB4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B71FBD-1F91-E651-21A6-7BE726240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17B-8512-4E2C-AB40-B9B9FA9099C7}" type="datetimeFigureOut">
              <a:rPr lang="es-MX" smtClean="0"/>
              <a:t>05/03/2024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412388-AD00-B6A3-E042-6EA91082E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3F959F-4768-1878-87D2-3385C961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044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9F7C8-B2F7-8CA1-78E4-F4AB885C9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325D4B-227A-4D5E-5AEB-7E2D53FA64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3566004-71BC-94D7-C387-FF106A1C81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60C1342-A361-F9E7-7131-1D87FDBA1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17B-8512-4E2C-AB40-B9B9FA9099C7}" type="datetimeFigureOut">
              <a:rPr lang="es-MX" smtClean="0"/>
              <a:t>05/03/2024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91A3A5-E6F3-9189-0D0D-4A0A9FBE9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3476C97-F2AD-FD0E-443E-81889D45B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6933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EB7732-5816-2F61-D97E-E275DC170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479F0E-11ED-701D-880A-D682F22AB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4CF0126-CD1C-E249-0CE2-D507BA6D2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A2D2468-88A9-7291-1B49-8C3008A892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74309A7-EB7C-EC71-E09C-D187691F95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CED1115-96EB-9DF6-BBB3-A59593BCE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17B-8512-4E2C-AB40-B9B9FA9099C7}" type="datetimeFigureOut">
              <a:rPr lang="es-MX" smtClean="0"/>
              <a:t>05/03/2024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FB9E679-58EC-5D83-B696-3E72F9117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7A5B042-F9FA-86ED-F597-74AEE5075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0061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5A088A-8C8E-0722-E444-2F69F3B32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122219E-B997-CFB9-D8B5-2FB66200A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17B-8512-4E2C-AB40-B9B9FA9099C7}" type="datetimeFigureOut">
              <a:rPr lang="es-MX" smtClean="0"/>
              <a:t>05/03/2024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C9F3555-4923-823D-E4DA-A67AF3ED2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EDB5E5C-B562-B8ED-0900-CD3017191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8911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E0DC52A-5BDA-FA66-0386-593D6C64B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17B-8512-4E2C-AB40-B9B9FA9099C7}" type="datetimeFigureOut">
              <a:rPr lang="es-MX" smtClean="0"/>
              <a:t>05/03/2024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DD32414-48D2-3C1B-1B01-249FDDFCF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1450606-7E87-DD03-5AA5-80D07E4BB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521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E398C6-463F-0902-D985-8F4D2EB04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1A984A-B5E6-BE26-0CF4-C2ED93621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BBF80EC-4CB2-DC45-43B4-B1B3E16589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09EC030-D1F5-D86C-987E-BCD60C077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17B-8512-4E2C-AB40-B9B9FA9099C7}" type="datetimeFigureOut">
              <a:rPr lang="es-MX" smtClean="0"/>
              <a:t>05/03/2024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D89AE71-10BC-29DF-A4CE-55F06374E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235B5B3-D0F0-0298-DBF3-56B7630B6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8748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DAA7E7-6BE1-29AF-20C9-14B535501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0741CBB-809A-8B3D-7C14-F7A5DC9AFB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4C37158-622E-83C3-816D-CCD07F5143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44FA84-D169-EEB2-C358-446CC7A73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17B-8512-4E2C-AB40-B9B9FA9099C7}" type="datetimeFigureOut">
              <a:rPr lang="es-MX" smtClean="0"/>
              <a:t>05/03/2024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ED7B9B0-87A0-1006-5DB9-E8FDA2B8D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5E698D2-2342-6A8A-7BAA-B659DA443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1913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80DE379-8D12-7199-DEAB-26799D41F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9C9E26-3F33-3482-308F-B8FB9A88F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176625-9E65-9B01-D02E-2D5FCFD9F6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32317B-8512-4E2C-AB40-B9B9FA9099C7}" type="datetimeFigureOut">
              <a:rPr lang="es-MX" smtClean="0"/>
              <a:t>05/03/2024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AB1167-7832-FA14-2F38-46DF77A879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63D4E1-CAB1-F737-AFE0-7609574276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611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02BEEBB0-FA15-2F33-4EBF-668D42FDC2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86" t="27211" b="38163"/>
          <a:stretch/>
        </p:blipFill>
        <p:spPr>
          <a:xfrm>
            <a:off x="3288717" y="2526262"/>
            <a:ext cx="4925008" cy="2374641"/>
          </a:xfrm>
          <a:prstGeom prst="rect">
            <a:avLst/>
          </a:prstGeom>
        </p:spPr>
      </p:pic>
      <p:pic>
        <p:nvPicPr>
          <p:cNvPr id="6" name="Imagen 5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0B11FBC0-C5F1-692F-920C-F66908BE8C4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86" t="64274" r="28771" b="28435"/>
          <a:stretch/>
        </p:blipFill>
        <p:spPr>
          <a:xfrm>
            <a:off x="6031148" y="3621731"/>
            <a:ext cx="3048000" cy="51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313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4451B081-4C45-0B50-26FD-B8E531FF7087}"/>
              </a:ext>
            </a:extLst>
          </p:cNvPr>
          <p:cNvSpPr/>
          <p:nvPr/>
        </p:nvSpPr>
        <p:spPr>
          <a:xfrm>
            <a:off x="1426129" y="992490"/>
            <a:ext cx="2860646" cy="56206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A52C5A4-E4D4-0D9D-21E5-959FD8073F38}"/>
              </a:ext>
            </a:extLst>
          </p:cNvPr>
          <p:cNvSpPr/>
          <p:nvPr/>
        </p:nvSpPr>
        <p:spPr>
          <a:xfrm>
            <a:off x="1577130" y="1504219"/>
            <a:ext cx="2516697" cy="2265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77C3CC0-B7BE-9C76-ABA8-82F352573DED}"/>
              </a:ext>
            </a:extLst>
          </p:cNvPr>
          <p:cNvSpPr txBox="1"/>
          <p:nvPr/>
        </p:nvSpPr>
        <p:spPr>
          <a:xfrm>
            <a:off x="1484852" y="1147471"/>
            <a:ext cx="1063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Nombre: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F082F13F-939D-CE97-EEC7-86E0B389C5CA}"/>
              </a:ext>
            </a:extLst>
          </p:cNvPr>
          <p:cNvSpPr/>
          <p:nvPr/>
        </p:nvSpPr>
        <p:spPr>
          <a:xfrm>
            <a:off x="1577130" y="2129199"/>
            <a:ext cx="2516697" cy="2265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0378FD2-3FBF-0C01-51A0-4AF9ADD3BEBA}"/>
              </a:ext>
            </a:extLst>
          </p:cNvPr>
          <p:cNvSpPr txBox="1"/>
          <p:nvPr/>
        </p:nvSpPr>
        <p:spPr>
          <a:xfrm>
            <a:off x="1484852" y="1772451"/>
            <a:ext cx="1067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Apellido: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524C0B1-D471-A20E-0D42-60D3BE1AA4DD}"/>
              </a:ext>
            </a:extLst>
          </p:cNvPr>
          <p:cNvSpPr txBox="1"/>
          <p:nvPr/>
        </p:nvSpPr>
        <p:spPr>
          <a:xfrm>
            <a:off x="1484852" y="3218762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Email: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0B488FC4-09E4-3430-E34E-1EBC621B08E0}"/>
              </a:ext>
            </a:extLst>
          </p:cNvPr>
          <p:cNvSpPr/>
          <p:nvPr/>
        </p:nvSpPr>
        <p:spPr>
          <a:xfrm>
            <a:off x="1577128" y="3609780"/>
            <a:ext cx="2516697" cy="2265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8751914-6D7E-9120-F7EC-FF77F6D20902}"/>
              </a:ext>
            </a:extLst>
          </p:cNvPr>
          <p:cNvSpPr txBox="1"/>
          <p:nvPr/>
        </p:nvSpPr>
        <p:spPr>
          <a:xfrm>
            <a:off x="1484851" y="3983414"/>
            <a:ext cx="1215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err="1"/>
              <a:t>Password</a:t>
            </a:r>
            <a:r>
              <a:rPr lang="es-MX" dirty="0"/>
              <a:t>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9CCE2D42-75A4-18E5-23C5-47B96FC32CAA}"/>
              </a:ext>
            </a:extLst>
          </p:cNvPr>
          <p:cNvSpPr/>
          <p:nvPr/>
        </p:nvSpPr>
        <p:spPr>
          <a:xfrm>
            <a:off x="1577128" y="4352746"/>
            <a:ext cx="2516697" cy="2265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05EEAC8-2FFE-58FA-0EE5-EBCBB54D3807}"/>
              </a:ext>
            </a:extLst>
          </p:cNvPr>
          <p:cNvSpPr txBox="1"/>
          <p:nvPr/>
        </p:nvSpPr>
        <p:spPr>
          <a:xfrm>
            <a:off x="501432" y="250375"/>
            <a:ext cx="387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Interfaz del usuario – ALTA USUARIOS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2DDA42C-3BC5-A558-6C19-1962AB971B8D}"/>
              </a:ext>
            </a:extLst>
          </p:cNvPr>
          <p:cNvSpPr txBox="1"/>
          <p:nvPr/>
        </p:nvSpPr>
        <p:spPr>
          <a:xfrm>
            <a:off x="5412298" y="1587785"/>
            <a:ext cx="1993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Email (llave única)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EAEED169-206D-18F1-0DB9-A02CA86BDE1F}"/>
              </a:ext>
            </a:extLst>
          </p:cNvPr>
          <p:cNvSpPr txBox="1"/>
          <p:nvPr/>
        </p:nvSpPr>
        <p:spPr>
          <a:xfrm>
            <a:off x="4580389" y="1177156"/>
            <a:ext cx="2917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Usuarios Identificados por 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16110184-9DD7-5D93-3FB7-5614933070BB}"/>
              </a:ext>
            </a:extLst>
          </p:cNvPr>
          <p:cNvSpPr/>
          <p:nvPr/>
        </p:nvSpPr>
        <p:spPr>
          <a:xfrm>
            <a:off x="1577129" y="2872165"/>
            <a:ext cx="2516697" cy="2265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96AB01F9-94BF-3E89-1D66-ECBC8E497C83}"/>
              </a:ext>
            </a:extLst>
          </p:cNvPr>
          <p:cNvSpPr txBox="1"/>
          <p:nvPr/>
        </p:nvSpPr>
        <p:spPr>
          <a:xfrm>
            <a:off x="1484851" y="2515417"/>
            <a:ext cx="1091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Teléfono: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F802B03D-1387-19C7-E66C-412520235BE0}"/>
              </a:ext>
            </a:extLst>
          </p:cNvPr>
          <p:cNvSpPr/>
          <p:nvPr/>
        </p:nvSpPr>
        <p:spPr>
          <a:xfrm>
            <a:off x="8219846" y="992490"/>
            <a:ext cx="2910979" cy="56961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81C8D211-8CE9-6BA1-277D-4BB40E0018E0}"/>
              </a:ext>
            </a:extLst>
          </p:cNvPr>
          <p:cNvSpPr txBox="1"/>
          <p:nvPr/>
        </p:nvSpPr>
        <p:spPr>
          <a:xfrm>
            <a:off x="6476301" y="5495318"/>
            <a:ext cx="16518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err="1"/>
              <a:t>Menu</a:t>
            </a:r>
            <a:r>
              <a:rPr lang="es-MX" dirty="0"/>
              <a:t>:</a:t>
            </a:r>
          </a:p>
          <a:p>
            <a:r>
              <a:rPr lang="es-MX" dirty="0"/>
              <a:t>Nuevo Usuario</a:t>
            </a:r>
          </a:p>
          <a:p>
            <a:r>
              <a:rPr lang="es-MX" dirty="0" err="1"/>
              <a:t>Login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66581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123453E2-2B37-0875-F605-D4ACC0DF88D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E6E6E6"/>
              </a:clrFrom>
              <a:clrTo>
                <a:srgbClr val="E6E6E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59575" y="0"/>
            <a:ext cx="70728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883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7C69DFD8-CA0D-16C1-77F6-9E6F7449CD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8616" y="492877"/>
            <a:ext cx="2932430" cy="5712447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15799755-DA1F-CD08-8AE3-D49ACDD75A56}"/>
              </a:ext>
            </a:extLst>
          </p:cNvPr>
          <p:cNvSpPr txBox="1"/>
          <p:nvPr/>
        </p:nvSpPr>
        <p:spPr>
          <a:xfrm>
            <a:off x="1340528" y="878889"/>
            <a:ext cx="22207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ALTA DE PRODUCTO</a:t>
            </a:r>
          </a:p>
          <a:p>
            <a:endParaRPr lang="es-MX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A2F5C22-0710-47AD-6BF0-431723AF67C5}"/>
              </a:ext>
            </a:extLst>
          </p:cNvPr>
          <p:cNvSpPr txBox="1"/>
          <p:nvPr/>
        </p:nvSpPr>
        <p:spPr>
          <a:xfrm>
            <a:off x="3248690" y="1386720"/>
            <a:ext cx="7381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" dirty="0"/>
              <a:t>EXAMINAR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1AEA561-753A-55B2-8BE7-A2ECF802FF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7976" y="1358303"/>
            <a:ext cx="2052272" cy="243861"/>
          </a:xfrm>
          <a:prstGeom prst="rect">
            <a:avLst/>
          </a:prstGeom>
        </p:spPr>
      </p:pic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8D1D349-6BC2-7E3D-7688-2EA47254DAE7}"/>
              </a:ext>
            </a:extLst>
          </p:cNvPr>
          <p:cNvSpPr/>
          <p:nvPr/>
        </p:nvSpPr>
        <p:spPr>
          <a:xfrm>
            <a:off x="2052221" y="5339899"/>
            <a:ext cx="1145219" cy="24386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cargar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018A6AC-2716-85A6-2CC7-9DFAF67DF2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651" y="1785132"/>
            <a:ext cx="2052272" cy="243861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104B9A9A-C04E-3FC1-4D5E-D35A93D66A79}"/>
              </a:ext>
            </a:extLst>
          </p:cNvPr>
          <p:cNvSpPr txBox="1"/>
          <p:nvPr/>
        </p:nvSpPr>
        <p:spPr>
          <a:xfrm>
            <a:off x="3248690" y="1789190"/>
            <a:ext cx="7381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" dirty="0"/>
              <a:t>NOMBRE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1C489A10-239A-03A3-EC62-9F8D7253F9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651" y="2228592"/>
            <a:ext cx="530638" cy="243861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2D1666AA-8D09-2928-643C-DF4915970CFB}"/>
              </a:ext>
            </a:extLst>
          </p:cNvPr>
          <p:cNvSpPr txBox="1"/>
          <p:nvPr/>
        </p:nvSpPr>
        <p:spPr>
          <a:xfrm>
            <a:off x="1834920" y="2242800"/>
            <a:ext cx="7381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" dirty="0"/>
              <a:t>CANTIDAD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93998000-71DC-E599-5419-201FF05AC1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651" y="2592919"/>
            <a:ext cx="530638" cy="243861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DBC0596B-8428-4E1A-E3F1-D92558F6E0B2}"/>
              </a:ext>
            </a:extLst>
          </p:cNvPr>
          <p:cNvSpPr txBox="1"/>
          <p:nvPr/>
        </p:nvSpPr>
        <p:spPr>
          <a:xfrm>
            <a:off x="1834920" y="2607127"/>
            <a:ext cx="106807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" dirty="0"/>
              <a:t>PRECIO UNITARIO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456958DF-5233-DD99-8E09-DDC42BFE64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1987" y="515238"/>
            <a:ext cx="2932430" cy="5712447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452FB0FF-CD61-1270-7580-E058216FDB5F}"/>
              </a:ext>
            </a:extLst>
          </p:cNvPr>
          <p:cNvSpPr txBox="1"/>
          <p:nvPr/>
        </p:nvSpPr>
        <p:spPr>
          <a:xfrm>
            <a:off x="8083899" y="901250"/>
            <a:ext cx="24289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PRODUCTOS ACTIVOS</a:t>
            </a:r>
          </a:p>
          <a:p>
            <a:endParaRPr lang="es-MX" dirty="0"/>
          </a:p>
        </p:txBody>
      </p:sp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54C3A71C-5ED3-71A3-5AE9-B6E3F0DEF989}"/>
              </a:ext>
            </a:extLst>
          </p:cNvPr>
          <p:cNvSpPr/>
          <p:nvPr/>
        </p:nvSpPr>
        <p:spPr>
          <a:xfrm>
            <a:off x="8795592" y="5362260"/>
            <a:ext cx="1384610" cy="24386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COMPRAR</a:t>
            </a: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CBEF355F-7B7C-91C9-E642-D0C082C7C6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3899" y="3050367"/>
            <a:ext cx="2052272" cy="243861"/>
          </a:xfrm>
          <a:prstGeom prst="rect">
            <a:avLst/>
          </a:prstGeom>
        </p:spPr>
      </p:pic>
      <p:sp>
        <p:nvSpPr>
          <p:cNvPr id="20" name="CuadroTexto 19">
            <a:extLst>
              <a:ext uri="{FF2B5EF4-FFF2-40B4-BE49-F238E27FC236}">
                <a16:creationId xmlns:a16="http://schemas.microsoft.com/office/drawing/2014/main" id="{6043DA45-85FD-52CD-866F-872D83671EFA}"/>
              </a:ext>
            </a:extLst>
          </p:cNvPr>
          <p:cNvSpPr txBox="1"/>
          <p:nvPr/>
        </p:nvSpPr>
        <p:spPr>
          <a:xfrm>
            <a:off x="10069938" y="3054425"/>
            <a:ext cx="7381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" dirty="0"/>
              <a:t>NOMBRE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974C8858-B45F-E036-E0DD-75799D735E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3899" y="3493827"/>
            <a:ext cx="530638" cy="243861"/>
          </a:xfrm>
          <a:prstGeom prst="rect">
            <a:avLst/>
          </a:prstGeom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DC85FDE6-645C-8D45-5F70-C190F3461396}"/>
              </a:ext>
            </a:extLst>
          </p:cNvPr>
          <p:cNvSpPr txBox="1"/>
          <p:nvPr/>
        </p:nvSpPr>
        <p:spPr>
          <a:xfrm>
            <a:off x="8656168" y="3508035"/>
            <a:ext cx="7381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" dirty="0"/>
              <a:t>CANTIDAD</a:t>
            </a:r>
          </a:p>
        </p:txBody>
      </p:sp>
      <p:pic>
        <p:nvPicPr>
          <p:cNvPr id="23" name="Imagen 22">
            <a:extLst>
              <a:ext uri="{FF2B5EF4-FFF2-40B4-BE49-F238E27FC236}">
                <a16:creationId xmlns:a16="http://schemas.microsoft.com/office/drawing/2014/main" id="{CC74C949-A484-0544-0421-D336D9130F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3899" y="3858154"/>
            <a:ext cx="530638" cy="243861"/>
          </a:xfrm>
          <a:prstGeom prst="rect">
            <a:avLst/>
          </a:prstGeom>
        </p:spPr>
      </p:pic>
      <p:sp>
        <p:nvSpPr>
          <p:cNvPr id="24" name="CuadroTexto 23">
            <a:extLst>
              <a:ext uri="{FF2B5EF4-FFF2-40B4-BE49-F238E27FC236}">
                <a16:creationId xmlns:a16="http://schemas.microsoft.com/office/drawing/2014/main" id="{EBB4C415-FAB7-66FC-957E-478EB182DB60}"/>
              </a:ext>
            </a:extLst>
          </p:cNvPr>
          <p:cNvSpPr txBox="1"/>
          <p:nvPr/>
        </p:nvSpPr>
        <p:spPr>
          <a:xfrm>
            <a:off x="8656168" y="3872362"/>
            <a:ext cx="106807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" dirty="0"/>
              <a:t>PRECIO UNITARIO</a:t>
            </a:r>
          </a:p>
        </p:txBody>
      </p:sp>
      <p:pic>
        <p:nvPicPr>
          <p:cNvPr id="26" name="Imagen 25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6BEF0BD3-86DE-C6CD-1B3F-DBE677E620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6168" y="1318959"/>
            <a:ext cx="1524034" cy="1524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937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EAB679D-B6AA-A3FF-541E-651279BD4B5F}"/>
              </a:ext>
            </a:extLst>
          </p:cNvPr>
          <p:cNvSpPr txBox="1"/>
          <p:nvPr/>
        </p:nvSpPr>
        <p:spPr>
          <a:xfrm>
            <a:off x="390616" y="612560"/>
            <a:ext cx="29953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Planes de financiamiento 1:</a:t>
            </a:r>
          </a:p>
          <a:p>
            <a:endParaRPr lang="es-MX" dirty="0"/>
          </a:p>
          <a:p>
            <a:r>
              <a:rPr lang="es-MX" dirty="0"/>
              <a:t>a) 1  solo pago con / sin IVA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F0102D0-4603-C25C-B6BD-5966B4EAF63C}"/>
              </a:ext>
            </a:extLst>
          </p:cNvPr>
          <p:cNvSpPr txBox="1"/>
          <p:nvPr/>
        </p:nvSpPr>
        <p:spPr>
          <a:xfrm>
            <a:off x="4156227" y="612560"/>
            <a:ext cx="34075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Planes de financiamiento: 2</a:t>
            </a:r>
          </a:p>
          <a:p>
            <a:endParaRPr lang="es-MX" dirty="0"/>
          </a:p>
          <a:p>
            <a:r>
              <a:rPr lang="es-MX" dirty="0"/>
              <a:t>b) 1  pago de 20,000 + 2.5% por transacción (cargo por servicio)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1319311-1C67-63D2-573C-D72B546E4B87}"/>
              </a:ext>
            </a:extLst>
          </p:cNvPr>
          <p:cNvSpPr txBox="1"/>
          <p:nvPr/>
        </p:nvSpPr>
        <p:spPr>
          <a:xfrm>
            <a:off x="8177812" y="612560"/>
            <a:ext cx="34874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Planes de financiamiento: 3</a:t>
            </a:r>
          </a:p>
          <a:p>
            <a:endParaRPr lang="es-MX" dirty="0"/>
          </a:p>
          <a:p>
            <a:r>
              <a:rPr lang="es-MX" dirty="0"/>
              <a:t>b) 1 pago de 10,000 + 5% por transacción (cargo por servicio)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77AF5B8-185C-C18C-42DA-A4F0EDCB1C00}"/>
              </a:ext>
            </a:extLst>
          </p:cNvPr>
          <p:cNvSpPr txBox="1"/>
          <p:nvPr/>
        </p:nvSpPr>
        <p:spPr>
          <a:xfrm>
            <a:off x="8096435" y="2175029"/>
            <a:ext cx="40955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Cargo por pago de servicios como: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Hosting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Hostname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Email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Core del sistema + módulos  requeridos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40A6129-4743-F63B-5A3F-14E24E2F4CFE}"/>
              </a:ext>
            </a:extLst>
          </p:cNvPr>
          <p:cNvSpPr txBox="1"/>
          <p:nvPr/>
        </p:nvSpPr>
        <p:spPr>
          <a:xfrm>
            <a:off x="8256233" y="3879542"/>
            <a:ext cx="37215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Hostname (the_e_roomstore.com (</a:t>
            </a:r>
            <a:r>
              <a:rPr lang="es-MX" sz="1400" dirty="0" err="1"/>
              <a:t>p.e</a:t>
            </a:r>
            <a:r>
              <a:rPr lang="es-MX" sz="1400" dirty="0"/>
              <a:t>)</a:t>
            </a:r>
          </a:p>
          <a:p>
            <a:endParaRPr lang="es-MX" sz="1400" dirty="0"/>
          </a:p>
          <a:p>
            <a:r>
              <a:rPr lang="es-MX" sz="1400" dirty="0"/>
              <a:t>Hosting(proveedor que guardara el sistema y la información y se encargara del mantenimiento del hardware requerido)</a:t>
            </a:r>
          </a:p>
          <a:p>
            <a:endParaRPr lang="es-MX" sz="14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1467679-8B41-28F0-0EE4-7D1BF002E9E4}"/>
              </a:ext>
            </a:extLst>
          </p:cNvPr>
          <p:cNvSpPr txBox="1"/>
          <p:nvPr/>
        </p:nvSpPr>
        <p:spPr>
          <a:xfrm>
            <a:off x="4095566" y="2175705"/>
            <a:ext cx="40955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Cargo por pago de servicios como: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Hosting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Hostname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Email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Core del sistema + módulos  requeridos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00757ED-43A8-2A89-3BE8-E5312121FE41}"/>
              </a:ext>
            </a:extLst>
          </p:cNvPr>
          <p:cNvSpPr txBox="1"/>
          <p:nvPr/>
        </p:nvSpPr>
        <p:spPr>
          <a:xfrm>
            <a:off x="4095566" y="3879541"/>
            <a:ext cx="37215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Hostname (the_e_roomstore.com (</a:t>
            </a:r>
            <a:r>
              <a:rPr lang="es-MX" sz="1400" dirty="0" err="1"/>
              <a:t>p.e</a:t>
            </a:r>
            <a:r>
              <a:rPr lang="es-MX" sz="1400" dirty="0"/>
              <a:t>)</a:t>
            </a:r>
          </a:p>
          <a:p>
            <a:endParaRPr lang="es-MX" sz="1400" dirty="0"/>
          </a:p>
          <a:p>
            <a:r>
              <a:rPr lang="es-MX" sz="1400" dirty="0"/>
              <a:t>Hosting(proveedor que guardara el sistema y la información y se encargara del mantenimiento del hardware requerido)</a:t>
            </a:r>
          </a:p>
          <a:p>
            <a:endParaRPr lang="es-MX" sz="14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319114F-2431-713B-C4CE-53FF484758C5}"/>
              </a:ext>
            </a:extLst>
          </p:cNvPr>
          <p:cNvSpPr txBox="1"/>
          <p:nvPr/>
        </p:nvSpPr>
        <p:spPr>
          <a:xfrm>
            <a:off x="390617" y="2186409"/>
            <a:ext cx="40955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Cargo por pago de servicios como: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Hosting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Hostname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Email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Core del sistema + módulos básicos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EB0832D-C0D0-A46C-BA3C-E98DB4D341EF}"/>
              </a:ext>
            </a:extLst>
          </p:cNvPr>
          <p:cNvSpPr txBox="1"/>
          <p:nvPr/>
        </p:nvSpPr>
        <p:spPr>
          <a:xfrm>
            <a:off x="300656" y="3879541"/>
            <a:ext cx="372150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Hostname (the_e_roomstore.com (</a:t>
            </a:r>
            <a:r>
              <a:rPr lang="es-MX" sz="1400" dirty="0" err="1"/>
              <a:t>p.e</a:t>
            </a:r>
            <a:r>
              <a:rPr lang="es-MX" sz="1400" dirty="0"/>
              <a:t>)</a:t>
            </a:r>
          </a:p>
          <a:p>
            <a:endParaRPr lang="es-MX" sz="1400" dirty="0"/>
          </a:p>
          <a:p>
            <a:r>
              <a:rPr lang="es-MX" sz="1400" dirty="0"/>
              <a:t>Hosting(proveedor que guardara el sistema y la información y se encargara del mantenimiento del hardware requerido)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806FF1F1-FAFC-9621-E936-3963A6828FE3}"/>
              </a:ext>
            </a:extLst>
          </p:cNvPr>
          <p:cNvSpPr txBox="1"/>
          <p:nvPr/>
        </p:nvSpPr>
        <p:spPr>
          <a:xfrm>
            <a:off x="4095565" y="5195647"/>
            <a:ext cx="773731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/>
              <a:t>Actualizaciones y Mejoras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688B2A4-A57E-786C-93D4-6A511AA0F69D}"/>
              </a:ext>
            </a:extLst>
          </p:cNvPr>
          <p:cNvSpPr txBox="1"/>
          <p:nvPr/>
        </p:nvSpPr>
        <p:spPr>
          <a:xfrm>
            <a:off x="4095565" y="5588963"/>
            <a:ext cx="773731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/>
              <a:t>Con soporte  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86992E4-30F0-C7FF-C887-514C195F17D4}"/>
              </a:ext>
            </a:extLst>
          </p:cNvPr>
          <p:cNvSpPr txBox="1"/>
          <p:nvPr/>
        </p:nvSpPr>
        <p:spPr>
          <a:xfrm>
            <a:off x="359122" y="5212691"/>
            <a:ext cx="31076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Costo por módulos adiciones</a:t>
            </a:r>
          </a:p>
          <a:p>
            <a:r>
              <a:rPr lang="es-MX" dirty="0"/>
              <a:t>Costo por soporte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8D88045-F33A-2124-09B3-C6176AA0B46F}"/>
              </a:ext>
            </a:extLst>
          </p:cNvPr>
          <p:cNvSpPr txBox="1"/>
          <p:nvPr/>
        </p:nvSpPr>
        <p:spPr>
          <a:xfrm>
            <a:off x="4095565" y="6085074"/>
            <a:ext cx="3844325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Costo por renovación de hosting Anual $5,000</a:t>
            </a:r>
            <a:endParaRPr lang="es-MX" sz="1400" b="1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FFA6EFF3-037D-4C91-0127-B3B77B5D53EB}"/>
              </a:ext>
            </a:extLst>
          </p:cNvPr>
          <p:cNvSpPr txBox="1"/>
          <p:nvPr/>
        </p:nvSpPr>
        <p:spPr>
          <a:xfrm>
            <a:off x="8096435" y="6085073"/>
            <a:ext cx="373644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Costo por renovación de hosting Anual $2,500</a:t>
            </a:r>
            <a:endParaRPr lang="es-MX" sz="1400" b="1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BA4A9935-2332-6C87-796D-84245B7132EA}"/>
              </a:ext>
            </a:extLst>
          </p:cNvPr>
          <p:cNvSpPr txBox="1"/>
          <p:nvPr/>
        </p:nvSpPr>
        <p:spPr>
          <a:xfrm>
            <a:off x="177833" y="6093722"/>
            <a:ext cx="3844325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Costo por renovación de hosting Anual $10,000</a:t>
            </a:r>
            <a:endParaRPr lang="es-MX" sz="1400" b="1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288BAA41-4DAC-283F-0840-F504DEA94B3B}"/>
              </a:ext>
            </a:extLst>
          </p:cNvPr>
          <p:cNvSpPr txBox="1"/>
          <p:nvPr/>
        </p:nvSpPr>
        <p:spPr>
          <a:xfrm>
            <a:off x="4248495" y="53210"/>
            <a:ext cx="2756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Planes de Financiamiento</a:t>
            </a:r>
          </a:p>
        </p:txBody>
      </p:sp>
    </p:spTree>
    <p:extLst>
      <p:ext uri="{BB962C8B-B14F-4D97-AF65-F5344CB8AC3E}">
        <p14:creationId xmlns:p14="http://schemas.microsoft.com/office/powerpoint/2010/main" val="10638764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9764</TotalTime>
  <Words>288</Words>
  <Application>Microsoft Office PowerPoint</Application>
  <PresentationFormat>Panorámica</PresentationFormat>
  <Paragraphs>63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Power PC</dc:creator>
  <cp:lastModifiedBy>Power PC</cp:lastModifiedBy>
  <cp:revision>2</cp:revision>
  <dcterms:created xsi:type="dcterms:W3CDTF">2024-02-26T00:15:57Z</dcterms:created>
  <dcterms:modified xsi:type="dcterms:W3CDTF">2024-03-06T00:37:38Z</dcterms:modified>
</cp:coreProperties>
</file>